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18475-51EB-6D57-0188-E6608C55B913}" v="462" dt="2021-11-24T20:57:37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 descr="A picture containing tool, saw, brush&#10;&#10;Description automatically generated">
            <a:extLst>
              <a:ext uri="{FF2B5EF4-FFF2-40B4-BE49-F238E27FC236}">
                <a16:creationId xmlns:a16="http://schemas.microsoft.com/office/drawing/2014/main" xmlns="" id="{CA1C7CF4-037C-4F4A-BE15-F45B0AD31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29" y="2042970"/>
            <a:ext cx="707098" cy="900820"/>
          </a:xfrm>
          <a:prstGeom prst="rect">
            <a:avLst/>
          </a:prstGeom>
        </p:spPr>
      </p:pic>
      <p:pic>
        <p:nvPicPr>
          <p:cNvPr id="4" name="Picture 4" descr="A picture containing outdoor, slope&#10;&#10;Description automatically generated">
            <a:extLst>
              <a:ext uri="{FF2B5EF4-FFF2-40B4-BE49-F238E27FC236}">
                <a16:creationId xmlns:a16="http://schemas.microsoft.com/office/drawing/2014/main" xmlns="" id="{BC00EF66-480B-42C8-89F7-3826BD5B6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61568"/>
          </a:xfr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EDBA415E-BCDD-427A-882C-3EB7AFDC22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720" y="6014779"/>
            <a:ext cx="2344890" cy="7856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E6B386-4214-4D9F-BEBD-B55C1FD505C0}"/>
              </a:ext>
            </a:extLst>
          </p:cNvPr>
          <p:cNvSpPr txBox="1"/>
          <p:nvPr/>
        </p:nvSpPr>
        <p:spPr>
          <a:xfrm>
            <a:off x="2935413" y="2324169"/>
            <a:ext cx="76913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</a:t>
            </a:r>
            <a:r>
              <a:rPr lang="en-US" sz="4800" dirty="0" smtClean="0">
                <a:solidFill>
                  <a:schemeClr val="accent1"/>
                </a:solidFill>
                <a:latin typeface="Franklin Gothic Demi" panose="020B0703020102020204" pitchFamily="34" charset="0"/>
                <a:ea typeface="Source Sans Pro Black"/>
                <a:cs typeface="Calibri"/>
              </a:rPr>
              <a:t>Welcome</a:t>
            </a:r>
            <a:r>
              <a:rPr lang="en-US" sz="4800" dirty="0" smtClean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Acts of Kindness</a:t>
            </a:r>
            <a:endParaRPr lang="en-US" sz="4800" dirty="0">
              <a:solidFill>
                <a:schemeClr val="accent1"/>
              </a:solidFill>
              <a:latin typeface="Script MT Bold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D42F044-603B-4F03-8771-680C5B940688}"/>
              </a:ext>
            </a:extLst>
          </p:cNvPr>
          <p:cNvSpPr txBox="1"/>
          <p:nvPr/>
        </p:nvSpPr>
        <p:spPr>
          <a:xfrm>
            <a:off x="9001607" y="34264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solidFill>
                  <a:schemeClr val="accent1"/>
                </a:solidFill>
                <a:cs typeface="Calibri"/>
              </a:rPr>
              <a:t>Denvilles</a:t>
            </a:r>
            <a:endParaRPr lang="en-US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EEB1F8E-DA98-4E4B-BFF9-46D311130038}"/>
              </a:ext>
            </a:extLst>
          </p:cNvPr>
          <p:cNvSpPr txBox="1"/>
          <p:nvPr/>
        </p:nvSpPr>
        <p:spPr>
          <a:xfrm>
            <a:off x="5295900" y="3771899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chemeClr val="accent1"/>
                </a:solidFill>
              </a:rPr>
              <a:t>Brockenhurst</a:t>
            </a:r>
            <a:endParaRPr lang="en-US" sz="1600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8BA73BD-4C52-44FD-852D-AD990A076A0F}"/>
              </a:ext>
            </a:extLst>
          </p:cNvPr>
          <p:cNvSpPr txBox="1"/>
          <p:nvPr/>
        </p:nvSpPr>
        <p:spPr>
          <a:xfrm>
            <a:off x="6711990" y="1715584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accent1"/>
                </a:solidFill>
                <a:cs typeface="Calibri"/>
              </a:rPr>
              <a:t>Stubbington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94C32FB-B1D4-4F53-B7CB-116840D12E35}"/>
              </a:ext>
            </a:extLst>
          </p:cNvPr>
          <p:cNvSpPr txBox="1"/>
          <p:nvPr/>
        </p:nvSpPr>
        <p:spPr>
          <a:xfrm>
            <a:off x="1646258" y="2186409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chemeClr val="accent1"/>
                </a:solidFill>
                <a:cs typeface="Calibri"/>
              </a:rPr>
              <a:t>Ashurst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C1FA1C8-18AA-4D70-BEC1-7B81AF2A5024}"/>
              </a:ext>
            </a:extLst>
          </p:cNvPr>
          <p:cNvSpPr txBox="1"/>
          <p:nvPr/>
        </p:nvSpPr>
        <p:spPr>
          <a:xfrm>
            <a:off x="2030272" y="3496397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accent1"/>
                </a:solidFill>
                <a:cs typeface="Calibri"/>
              </a:rPr>
              <a:t>Marchwood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A8A632C-CBF3-429A-945C-AFDC41A32150}"/>
              </a:ext>
            </a:extLst>
          </p:cNvPr>
          <p:cNvSpPr txBox="1"/>
          <p:nvPr/>
        </p:nvSpPr>
        <p:spPr>
          <a:xfrm>
            <a:off x="3755020" y="143043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cs typeface="Calibri"/>
              </a:rPr>
              <a:t>Fair Oak</a:t>
            </a:r>
          </a:p>
        </p:txBody>
      </p:sp>
    </p:spTree>
    <p:extLst>
      <p:ext uri="{BB962C8B-B14F-4D97-AF65-F5344CB8AC3E}">
        <p14:creationId xmlns:p14="http://schemas.microsoft.com/office/powerpoint/2010/main" val="334557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outdoor, slope&#10;&#10;Description automatically generated">
            <a:extLst>
              <a:ext uri="{FF2B5EF4-FFF2-40B4-BE49-F238E27FC236}">
                <a16:creationId xmlns:a16="http://schemas.microsoft.com/office/drawing/2014/main" xmlns="" id="{045EAEA5-8BD2-4C6A-AADE-472EB187F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" y="-3544"/>
            <a:ext cx="12089677" cy="680398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47B3A-B42E-445E-A2D1-6D73DEFD92EF}"/>
              </a:ext>
            </a:extLst>
          </p:cNvPr>
          <p:cNvSpPr txBox="1"/>
          <p:nvPr/>
        </p:nvSpPr>
        <p:spPr>
          <a:xfrm>
            <a:off x="2028472" y="1762812"/>
            <a:ext cx="77685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  <a:latin typeface="Franklin Gothic Demi" panose="020B0703020102020204" pitchFamily="34" charset="0"/>
                <a:ea typeface="Source Sans Pro Black"/>
                <a:cs typeface="Calibri"/>
              </a:rPr>
              <a:t>Welcome</a:t>
            </a:r>
            <a:r>
              <a:rPr lang="en-US" sz="4800" dirty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Acts of Kindness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294A6C9-93B1-42D6-984C-47F414EBB608}"/>
              </a:ext>
            </a:extLst>
          </p:cNvPr>
          <p:cNvSpPr txBox="1"/>
          <p:nvPr/>
        </p:nvSpPr>
        <p:spPr>
          <a:xfrm>
            <a:off x="2235843" y="2660247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13th December......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xmlns="" id="{90CFB83F-7A6C-4AFB-8F36-E33D3A10A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5814886"/>
            <a:ext cx="2743200" cy="919113"/>
          </a:xfrm>
          <a:prstGeom prst="rect">
            <a:avLst/>
          </a:prstGeom>
        </p:spPr>
      </p:pic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xmlns="" id="{AD91C458-21A6-4D6E-978D-4EF599D5F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527" y="273644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4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outdoor, slope&#10;&#10;Description automatically generated">
            <a:extLst>
              <a:ext uri="{FF2B5EF4-FFF2-40B4-BE49-F238E27FC236}">
                <a16:creationId xmlns:a16="http://schemas.microsoft.com/office/drawing/2014/main" xmlns="" id="{045EAEA5-8BD2-4C6A-AADE-472EB187F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Rectangle 4"/>
          <p:cNvSpPr/>
          <p:nvPr/>
        </p:nvSpPr>
        <p:spPr>
          <a:xfrm>
            <a:off x="2087187" y="1824861"/>
            <a:ext cx="70221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  <a:latin typeface="Franklin Gothic Demi" panose="020B0703020102020204" pitchFamily="34" charset="0"/>
                <a:ea typeface="Source Sans Pro Black"/>
                <a:cs typeface="Calibri"/>
              </a:rPr>
              <a:t>Welcome</a:t>
            </a:r>
            <a:r>
              <a:rPr lang="en-US" sz="4800" dirty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Acts of Kindness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2636440" y="2659051"/>
            <a:ext cx="5979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13th December</a:t>
            </a:r>
            <a:r>
              <a:rPr lang="en-US" sz="2800" dirty="0" smtClean="0">
                <a:solidFill>
                  <a:schemeClr val="accent1"/>
                </a:solidFill>
              </a:rPr>
              <a:t>......Name the Polar Bear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4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outdoor, slope&#10;&#10;Description automatically generated">
            <a:extLst>
              <a:ext uri="{FF2B5EF4-FFF2-40B4-BE49-F238E27FC236}">
                <a16:creationId xmlns:a16="http://schemas.microsoft.com/office/drawing/2014/main" xmlns="" id="{045EAEA5-8BD2-4C6A-AADE-472EB187F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74"/>
            <a:ext cx="12191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32866" y="1994956"/>
            <a:ext cx="70221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  <a:latin typeface="Franklin Gothic Demi" panose="020B0703020102020204" pitchFamily="34" charset="0"/>
                <a:ea typeface="Source Sans Pro Black"/>
                <a:cs typeface="Calibri"/>
              </a:rPr>
              <a:t>Welcome</a:t>
            </a:r>
            <a:r>
              <a:rPr lang="en-US" sz="4800" dirty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Acts of Kindness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496330" y="2825953"/>
            <a:ext cx="909608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18th </a:t>
            </a:r>
            <a:r>
              <a:rPr lang="en-US" sz="2800" dirty="0">
                <a:solidFill>
                  <a:schemeClr val="accent1"/>
                </a:solidFill>
              </a:rPr>
              <a:t>December</a:t>
            </a:r>
            <a:r>
              <a:rPr lang="en-US" sz="2800" dirty="0" smtClean="0">
                <a:solidFill>
                  <a:schemeClr val="accent1"/>
                </a:solidFill>
              </a:rPr>
              <a:t>...... Prize Draw! </a:t>
            </a:r>
            <a:r>
              <a:rPr lang="en-US" sz="2800" dirty="0">
                <a:solidFill>
                  <a:schemeClr val="accent1"/>
                </a:solidFill>
              </a:rPr>
              <a:t>W</a:t>
            </a:r>
            <a:r>
              <a:rPr lang="en-US" sz="2800" dirty="0" smtClean="0">
                <a:solidFill>
                  <a:schemeClr val="accent1"/>
                </a:solidFill>
              </a:rPr>
              <a:t>in a £20 Welcome voucher!</a:t>
            </a:r>
          </a:p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 Spend £10 in store and get automatically entered</a:t>
            </a:r>
          </a:p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 for a chance to win!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3376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outdoor, slope&#10;&#10;Description automatically generated">
            <a:extLst>
              <a:ext uri="{FF2B5EF4-FFF2-40B4-BE49-F238E27FC236}">
                <a16:creationId xmlns:a16="http://schemas.microsoft.com/office/drawing/2014/main" xmlns="" id="{045EAEA5-8BD2-4C6A-AADE-472EB187F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74"/>
            <a:ext cx="12191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3149" y="2087338"/>
            <a:ext cx="70221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  <a:latin typeface="Franklin Gothic Demi" panose="020B0703020102020204" pitchFamily="34" charset="0"/>
                <a:ea typeface="Source Sans Pro Black"/>
                <a:cs typeface="Calibri"/>
              </a:rPr>
              <a:t>Welcome</a:t>
            </a:r>
            <a:r>
              <a:rPr lang="en-US" sz="4800" dirty="0">
                <a:solidFill>
                  <a:schemeClr val="accent1"/>
                </a:solidFill>
                <a:latin typeface="Script MT Bold"/>
                <a:ea typeface="Source Sans Pro Black"/>
                <a:cs typeface="Calibri"/>
              </a:rPr>
              <a:t> Acts of Kindness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464430" y="2918335"/>
            <a:ext cx="30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chemeClr val="accent1"/>
                </a:solidFill>
              </a:rPr>
              <a:t>20th </a:t>
            </a:r>
            <a:r>
              <a:rPr lang="en-US" sz="2800" dirty="0">
                <a:solidFill>
                  <a:schemeClr val="accent1"/>
                </a:solidFill>
              </a:rPr>
              <a:t>December......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785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Script MT Bold</vt:lpstr>
      <vt:lpstr>Source Sans Pro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133</cp:revision>
  <dcterms:created xsi:type="dcterms:W3CDTF">2021-11-24T19:58:06Z</dcterms:created>
  <dcterms:modified xsi:type="dcterms:W3CDTF">2021-12-08T22:02:15Z</dcterms:modified>
</cp:coreProperties>
</file>